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5" d="100"/>
          <a:sy n="65" d="100"/>
        </p:scale>
        <p:origin x="834" y="78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9AE6-BBDF-43F0-A7B8-68AA1B74E2DC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A48ED-9D76-4427-97C6-28214750C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018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9AE6-BBDF-43F0-A7B8-68AA1B74E2DC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A48ED-9D76-4427-97C6-28214750C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04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9AE6-BBDF-43F0-A7B8-68AA1B74E2DC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A48ED-9D76-4427-97C6-28214750C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9AE6-BBDF-43F0-A7B8-68AA1B74E2DC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A48ED-9D76-4427-97C6-28214750C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08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9AE6-BBDF-43F0-A7B8-68AA1B74E2DC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A48ED-9D76-4427-97C6-28214750C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48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9AE6-BBDF-43F0-A7B8-68AA1B74E2DC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A48ED-9D76-4427-97C6-28214750C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940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9AE6-BBDF-43F0-A7B8-68AA1B74E2DC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A48ED-9D76-4427-97C6-28214750C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85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9AE6-BBDF-43F0-A7B8-68AA1B74E2DC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A48ED-9D76-4427-97C6-28214750C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891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9AE6-BBDF-43F0-A7B8-68AA1B74E2DC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A48ED-9D76-4427-97C6-28214750C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64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9AE6-BBDF-43F0-A7B8-68AA1B74E2DC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A48ED-9D76-4427-97C6-28214750C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108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9AE6-BBDF-43F0-A7B8-68AA1B74E2DC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A48ED-9D76-4427-97C6-28214750C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01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19AE6-BBDF-43F0-A7B8-68AA1B74E2DC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A48ED-9D76-4427-97C6-28214750C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44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96" y="2474144"/>
            <a:ext cx="10515600" cy="1325563"/>
          </a:xfrm>
          <a:solidFill>
            <a:srgbClr val="FF0000"/>
          </a:solidFill>
        </p:spPr>
        <p:txBody>
          <a:bodyPr/>
          <a:lstStyle/>
          <a:p>
            <a:pPr algn="ctr"/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MOUNTAIN TREES</a:t>
            </a:r>
            <a:endParaRPr lang="en-IN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661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NAME: SPINDLE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CHHOL, CHHUL (PAHADI)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BOTANIVCAL NAME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EUONYMOUS HAMILTONLANUS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212725"/>
            <a:ext cx="4351338" cy="5096694"/>
          </a:xfrm>
        </p:spPr>
      </p:pic>
    </p:spTree>
    <p:extLst>
      <p:ext uri="{BB962C8B-B14F-4D97-AF65-F5344CB8AC3E}">
        <p14:creationId xmlns:p14="http://schemas.microsoft.com/office/powerpoint/2010/main" val="1656428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NAME: HIMALAYN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WALL NUT, OIL NUT TREE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ACHHO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BOTANIVCAL NAME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JUGLONS REGIA 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806" y="212725"/>
            <a:ext cx="3937820" cy="5170436"/>
          </a:xfrm>
        </p:spPr>
      </p:pic>
    </p:spTree>
    <p:extLst>
      <p:ext uri="{BB962C8B-B14F-4D97-AF65-F5344CB8AC3E}">
        <p14:creationId xmlns:p14="http://schemas.microsoft.com/office/powerpoint/2010/main" val="4006277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NAME: PENCIL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CEDAR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PADAM, CHHILLL (SHINA)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BOTANIVCAL NAME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EUONYMUS HAMILTONIANUS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329" y="212724"/>
            <a:ext cx="4321277" cy="5111443"/>
          </a:xfrm>
        </p:spPr>
      </p:pic>
    </p:spTree>
    <p:extLst>
      <p:ext uri="{BB962C8B-B14F-4D97-AF65-F5344CB8AC3E}">
        <p14:creationId xmlns:p14="http://schemas.microsoft.com/office/powerpoint/2010/main" val="3969198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NAME: WEST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HIMALAYAN SPRUCE, MIRANDA SPRUCE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BOTANIVCAL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026" y="212725"/>
            <a:ext cx="3495368" cy="5081946"/>
          </a:xfrm>
        </p:spPr>
      </p:pic>
    </p:spTree>
    <p:extLst>
      <p:ext uri="{BB962C8B-B14F-4D97-AF65-F5344CB8AC3E}">
        <p14:creationId xmlns:p14="http://schemas.microsoft.com/office/powerpoint/2010/main" val="1925450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NAME: POPULAS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CASPICA BLUE PINE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BOTANIVCAL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35" y="212725"/>
            <a:ext cx="3539613" cy="5096694"/>
          </a:xfrm>
        </p:spPr>
      </p:pic>
    </p:spTree>
    <p:extLst>
      <p:ext uri="{BB962C8B-B14F-4D97-AF65-F5344CB8AC3E}">
        <p14:creationId xmlns:p14="http://schemas.microsoft.com/office/powerpoint/2010/main" val="338282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NAME: WHITE POPLAR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BOTANIVCAL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303" y="256971"/>
            <a:ext cx="3819831" cy="4934462"/>
          </a:xfrm>
        </p:spPr>
      </p:pic>
    </p:spTree>
    <p:extLst>
      <p:ext uri="{BB962C8B-B14F-4D97-AF65-F5344CB8AC3E}">
        <p14:creationId xmlns:p14="http://schemas.microsoft.com/office/powerpoint/2010/main" val="3522195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 : HIMALAYAN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POPLAR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95" y="212725"/>
            <a:ext cx="3790334" cy="5096694"/>
          </a:xfrm>
        </p:spPr>
      </p:pic>
    </p:spTree>
    <p:extLst>
      <p:ext uri="{BB962C8B-B14F-4D97-AF65-F5344CB8AC3E}">
        <p14:creationId xmlns:p14="http://schemas.microsoft.com/office/powerpoint/2010/main" val="2648181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NAME: HIMALAYAN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BIRD CHERRY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071" y="212725"/>
            <a:ext cx="4114800" cy="5319712"/>
          </a:xfrm>
        </p:spPr>
      </p:pic>
    </p:spTree>
    <p:extLst>
      <p:ext uri="{BB962C8B-B14F-4D97-AF65-F5344CB8AC3E}">
        <p14:creationId xmlns:p14="http://schemas.microsoft.com/office/powerpoint/2010/main" val="3386366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WHITE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WILLOW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35" y="212724"/>
            <a:ext cx="3672349" cy="4963959"/>
          </a:xfrm>
        </p:spPr>
      </p:pic>
    </p:spTree>
    <p:extLst>
      <p:ext uri="{BB962C8B-B14F-4D97-AF65-F5344CB8AC3E}">
        <p14:creationId xmlns:p14="http://schemas.microsoft.com/office/powerpoint/2010/main" val="2501515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MOUNTAIN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ASH, QUICK BEAM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142" y="478195"/>
            <a:ext cx="6011716" cy="4742733"/>
          </a:xfrm>
        </p:spPr>
      </p:pic>
    </p:spTree>
    <p:extLst>
      <p:ext uri="{BB962C8B-B14F-4D97-AF65-F5344CB8AC3E}">
        <p14:creationId xmlns:p14="http://schemas.microsoft.com/office/powerpoint/2010/main" val="3075187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NAME: HIMALIYAN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SILVER FIR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ROYEE (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SHINA), BUDLOO(KASHMIR)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BOTANIVCAL NAME: ABIES PINDROW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0"/>
            <a:ext cx="4838700" cy="5353050"/>
          </a:xfrm>
        </p:spPr>
      </p:pic>
    </p:spTree>
    <p:extLst>
      <p:ext uri="{BB962C8B-B14F-4D97-AF65-F5344CB8AC3E}">
        <p14:creationId xmlns:p14="http://schemas.microsoft.com/office/powerpoint/2010/main" val="2472892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BEAM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12725"/>
            <a:ext cx="3834581" cy="5155688"/>
          </a:xfrm>
        </p:spPr>
      </p:pic>
    </p:spTree>
    <p:extLst>
      <p:ext uri="{BB962C8B-B14F-4D97-AF65-F5344CB8AC3E}">
        <p14:creationId xmlns:p14="http://schemas.microsoft.com/office/powerpoint/2010/main" val="1055871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HIMALAYAN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YEW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769" y="309646"/>
            <a:ext cx="3392128" cy="4867037"/>
          </a:xfrm>
        </p:spPr>
      </p:pic>
    </p:spTree>
    <p:extLst>
      <p:ext uri="{BB962C8B-B14F-4D97-AF65-F5344CB8AC3E}">
        <p14:creationId xmlns:p14="http://schemas.microsoft.com/office/powerpoint/2010/main" val="1951411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HIMALAYAN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ELM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48" y="286466"/>
            <a:ext cx="3598203" cy="4963959"/>
          </a:xfrm>
        </p:spPr>
      </p:pic>
    </p:spTree>
    <p:extLst>
      <p:ext uri="{BB962C8B-B14F-4D97-AF65-F5344CB8AC3E}">
        <p14:creationId xmlns:p14="http://schemas.microsoft.com/office/powerpoint/2010/main" val="214657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643" y="2766218"/>
            <a:ext cx="10515600" cy="1325563"/>
          </a:xfrm>
          <a:solidFill>
            <a:srgbClr val="FF0000"/>
          </a:solidFill>
        </p:spPr>
        <p:txBody>
          <a:bodyPr>
            <a:normAutofit/>
          </a:bodyPr>
          <a:lstStyle/>
          <a:p>
            <a:pPr algn="ctr"/>
            <a:r>
              <a:rPr lang="en-US" sz="4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MOUNTAIN SHRUBS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94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BARBERRY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212725"/>
            <a:ext cx="4351338" cy="5155688"/>
          </a:xfrm>
        </p:spPr>
      </p:pic>
    </p:spTree>
    <p:extLst>
      <p:ext uri="{BB962C8B-B14F-4D97-AF65-F5344CB8AC3E}">
        <p14:creationId xmlns:p14="http://schemas.microsoft.com/office/powerpoint/2010/main" val="533569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COTONEASTER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310" y="212725"/>
            <a:ext cx="3517235" cy="4919714"/>
          </a:xfrm>
        </p:spPr>
      </p:pic>
    </p:spTree>
    <p:extLst>
      <p:ext uri="{BB962C8B-B14F-4D97-AF65-F5344CB8AC3E}">
        <p14:creationId xmlns:p14="http://schemas.microsoft.com/office/powerpoint/2010/main" val="3656519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ROSY COTONEASTER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59556"/>
            <a:ext cx="6096000" cy="4843386"/>
          </a:xfrm>
        </p:spPr>
      </p:pic>
    </p:spTree>
    <p:extLst>
      <p:ext uri="{BB962C8B-B14F-4D97-AF65-F5344CB8AC3E}">
        <p14:creationId xmlns:p14="http://schemas.microsoft.com/office/powerpoint/2010/main" val="3198203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SEABUCKTHORN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58" y="483393"/>
            <a:ext cx="6378742" cy="4642059"/>
          </a:xfrm>
        </p:spPr>
      </p:pic>
    </p:spTree>
    <p:extLst>
      <p:ext uri="{BB962C8B-B14F-4D97-AF65-F5344CB8AC3E}">
        <p14:creationId xmlns:p14="http://schemas.microsoft.com/office/powerpoint/2010/main" val="2949441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WILD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INDIGO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12725"/>
            <a:ext cx="3612324" cy="4934462"/>
          </a:xfrm>
        </p:spPr>
      </p:pic>
    </p:spTree>
    <p:extLst>
      <p:ext uri="{BB962C8B-B14F-4D97-AF65-F5344CB8AC3E}">
        <p14:creationId xmlns:p14="http://schemas.microsoft.com/office/powerpoint/2010/main" val="2427548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HIMALAYAN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INDIGO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94" y="212724"/>
            <a:ext cx="3303638" cy="4978707"/>
          </a:xfrm>
        </p:spPr>
      </p:pic>
    </p:spTree>
    <p:extLst>
      <p:ext uri="{BB962C8B-B14F-4D97-AF65-F5344CB8AC3E}">
        <p14:creationId xmlns:p14="http://schemas.microsoft.com/office/powerpoint/2010/main" val="448736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NAME: MAPLE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CHAIND, KAANSHIP (SHINA)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BOTANIVCAL NAME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ACER CAESIUM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574" y="-1"/>
            <a:ext cx="4277032" cy="5206181"/>
          </a:xfrm>
        </p:spPr>
      </p:pic>
    </p:spTree>
    <p:extLst>
      <p:ext uri="{BB962C8B-B14F-4D97-AF65-F5344CB8AC3E}">
        <p14:creationId xmlns:p14="http://schemas.microsoft.com/office/powerpoint/2010/main" val="2942544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COMMON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JUNIPER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37" y="212725"/>
            <a:ext cx="4018547" cy="5081170"/>
          </a:xfrm>
        </p:spPr>
      </p:pic>
    </p:spTree>
    <p:extLst>
      <p:ext uri="{BB962C8B-B14F-4D97-AF65-F5344CB8AC3E}">
        <p14:creationId xmlns:p14="http://schemas.microsoft.com/office/powerpoint/2010/main" val="1725118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DROOPING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JUNIPER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212724"/>
            <a:ext cx="4351338" cy="4742733"/>
          </a:xfrm>
        </p:spPr>
      </p:pic>
    </p:spTree>
    <p:extLst>
      <p:ext uri="{BB962C8B-B14F-4D97-AF65-F5344CB8AC3E}">
        <p14:creationId xmlns:p14="http://schemas.microsoft.com/office/powerpoint/2010/main" val="1505342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HONEY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SUCKLE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555" y="212725"/>
            <a:ext cx="3992612" cy="4860720"/>
          </a:xfrm>
        </p:spPr>
      </p:pic>
    </p:spTree>
    <p:extLst>
      <p:ext uri="{BB962C8B-B14F-4D97-AF65-F5344CB8AC3E}">
        <p14:creationId xmlns:p14="http://schemas.microsoft.com/office/powerpoint/2010/main" val="731447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PURPLE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HONEY SUCKLE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46" y="212724"/>
            <a:ext cx="4259179" cy="4864601"/>
          </a:xfrm>
        </p:spPr>
      </p:pic>
    </p:spTree>
    <p:extLst>
      <p:ext uri="{BB962C8B-B14F-4D97-AF65-F5344CB8AC3E}">
        <p14:creationId xmlns:p14="http://schemas.microsoft.com/office/powerpoint/2010/main" val="4187422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HIMALAYAN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HONEY SUCKLE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57" y="212725"/>
            <a:ext cx="5101389" cy="5008980"/>
          </a:xfrm>
        </p:spPr>
      </p:pic>
    </p:spTree>
    <p:extLst>
      <p:ext uri="{BB962C8B-B14F-4D97-AF65-F5344CB8AC3E}">
        <p14:creationId xmlns:p14="http://schemas.microsoft.com/office/powerpoint/2010/main" val="3487105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NAME: FALSE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WITCH HAZEL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58" y="212725"/>
            <a:ext cx="4211053" cy="4888664"/>
          </a:xfrm>
        </p:spPr>
      </p:pic>
    </p:spTree>
    <p:extLst>
      <p:ext uri="{BB962C8B-B14F-4D97-AF65-F5344CB8AC3E}">
        <p14:creationId xmlns:p14="http://schemas.microsoft.com/office/powerpoint/2010/main" val="2026123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WHITE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WILD ROSE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05" y="212724"/>
            <a:ext cx="4475747" cy="5033044"/>
          </a:xfrm>
        </p:spPr>
      </p:pic>
    </p:spTree>
    <p:extLst>
      <p:ext uri="{BB962C8B-B14F-4D97-AF65-F5344CB8AC3E}">
        <p14:creationId xmlns:p14="http://schemas.microsoft.com/office/powerpoint/2010/main" val="113609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WILD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ROSE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94" y="212724"/>
            <a:ext cx="3372652" cy="4801727"/>
          </a:xfrm>
        </p:spPr>
      </p:pic>
    </p:spTree>
    <p:extLst>
      <p:ext uri="{BB962C8B-B14F-4D97-AF65-F5344CB8AC3E}">
        <p14:creationId xmlns:p14="http://schemas.microsoft.com/office/powerpoint/2010/main" val="3670852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ELEGANT WILLOW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274" y="-1"/>
            <a:ext cx="5534526" cy="5293895"/>
          </a:xfrm>
        </p:spPr>
      </p:pic>
    </p:spTree>
    <p:extLst>
      <p:ext uri="{BB962C8B-B14F-4D97-AF65-F5344CB8AC3E}">
        <p14:creationId xmlns:p14="http://schemas.microsoft.com/office/powerpoint/2010/main" val="301270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MUSK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DEER LEAF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221" y="212724"/>
            <a:ext cx="4908884" cy="5105233"/>
          </a:xfrm>
        </p:spPr>
      </p:pic>
    </p:spTree>
    <p:extLst>
      <p:ext uri="{BB962C8B-B14F-4D97-AF65-F5344CB8AC3E}">
        <p14:creationId xmlns:p14="http://schemas.microsoft.com/office/powerpoint/2010/main" val="227422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NAME: INDIAN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HORSE CHESTNUT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HANDOON (KASHMIR)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BOTANIVCAL NAME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AESCULUS INDICA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13" y="0"/>
            <a:ext cx="5132439" cy="5117690"/>
          </a:xfrm>
        </p:spPr>
      </p:pic>
    </p:spTree>
    <p:extLst>
      <p:ext uri="{BB962C8B-B14F-4D97-AF65-F5344CB8AC3E}">
        <p14:creationId xmlns:p14="http://schemas.microsoft.com/office/powerpoint/2010/main" val="375895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FRAGRANT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FLOWERING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725" y="212725"/>
            <a:ext cx="4788569" cy="5319712"/>
          </a:xfrm>
        </p:spPr>
      </p:pic>
    </p:spTree>
    <p:extLst>
      <p:ext uri="{BB962C8B-B14F-4D97-AF65-F5344CB8AC3E}">
        <p14:creationId xmlns:p14="http://schemas.microsoft.com/office/powerpoint/2010/main" val="92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37656"/>
            <a:ext cx="10515600" cy="1325563"/>
          </a:xfrm>
          <a:solidFill>
            <a:srgbClr val="FF0000"/>
          </a:solidFill>
        </p:spPr>
        <p:txBody>
          <a:bodyPr>
            <a:normAutofit/>
          </a:bodyPr>
          <a:lstStyle/>
          <a:p>
            <a:pPr algn="ctr"/>
            <a:r>
              <a:rPr lang="en-US" sz="4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MEDICINAL HERBS</a:t>
            </a:r>
            <a:endParaRPr lang="en-IN" sz="4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724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YARROW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MILFOIL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7" y="354806"/>
            <a:ext cx="7122695" cy="4746583"/>
          </a:xfrm>
        </p:spPr>
      </p:pic>
    </p:spTree>
    <p:extLst>
      <p:ext uri="{BB962C8B-B14F-4D97-AF65-F5344CB8AC3E}">
        <p14:creationId xmlns:p14="http://schemas.microsoft.com/office/powerpoint/2010/main" val="597736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ACONITE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58" y="212725"/>
            <a:ext cx="4908884" cy="5319712"/>
          </a:xfrm>
        </p:spPr>
      </p:pic>
    </p:spTree>
    <p:extLst>
      <p:ext uri="{BB962C8B-B14F-4D97-AF65-F5344CB8AC3E}">
        <p14:creationId xmlns:p14="http://schemas.microsoft.com/office/powerpoint/2010/main" val="3945910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CHRISTOPHER’S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HERB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32" y="212725"/>
            <a:ext cx="6954252" cy="5081170"/>
          </a:xfrm>
        </p:spPr>
      </p:pic>
    </p:spTree>
    <p:extLst>
      <p:ext uri="{BB962C8B-B14F-4D97-AF65-F5344CB8AC3E}">
        <p14:creationId xmlns:p14="http://schemas.microsoft.com/office/powerpoint/2010/main" val="26476173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PURPLE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ANGELICA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789" y="309563"/>
            <a:ext cx="4283243" cy="5032458"/>
          </a:xfrm>
        </p:spPr>
      </p:pic>
    </p:spTree>
    <p:extLst>
      <p:ext uri="{BB962C8B-B14F-4D97-AF65-F5344CB8AC3E}">
        <p14:creationId xmlns:p14="http://schemas.microsoft.com/office/powerpoint/2010/main" val="917710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GREAT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BURDOCK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37" y="212725"/>
            <a:ext cx="4331368" cy="4960854"/>
          </a:xfrm>
        </p:spPr>
      </p:pic>
    </p:spTree>
    <p:extLst>
      <p:ext uri="{BB962C8B-B14F-4D97-AF65-F5344CB8AC3E}">
        <p14:creationId xmlns:p14="http://schemas.microsoft.com/office/powerpoint/2010/main" val="4091859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ABSINTH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WORM WOOD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4" y="212724"/>
            <a:ext cx="4740442" cy="5057107"/>
          </a:xfrm>
        </p:spPr>
      </p:pic>
    </p:spTree>
    <p:extLst>
      <p:ext uri="{BB962C8B-B14F-4D97-AF65-F5344CB8AC3E}">
        <p14:creationId xmlns:p14="http://schemas.microsoft.com/office/powerpoint/2010/main" val="3518331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WILLOW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LEAVED WORM WOOD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158" y="212725"/>
            <a:ext cx="4451684" cy="5319712"/>
          </a:xfrm>
        </p:spPr>
      </p:pic>
    </p:spTree>
    <p:extLst>
      <p:ext uri="{BB962C8B-B14F-4D97-AF65-F5344CB8AC3E}">
        <p14:creationId xmlns:p14="http://schemas.microsoft.com/office/powerpoint/2010/main" val="3656888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SILVER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WORM WOOD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68" y="212725"/>
            <a:ext cx="4981074" cy="5129296"/>
          </a:xfrm>
        </p:spPr>
      </p:pic>
    </p:spTree>
    <p:extLst>
      <p:ext uri="{BB962C8B-B14F-4D97-AF65-F5344CB8AC3E}">
        <p14:creationId xmlns:p14="http://schemas.microsoft.com/office/powerpoint/2010/main" val="111611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NAME: HIMALIYAN BRICH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  BURZIL (SHINA)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BOTANIVCAL NAME: BETULA UTILIS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090" y="382588"/>
            <a:ext cx="4645742" cy="5015322"/>
          </a:xfrm>
        </p:spPr>
      </p:pic>
    </p:spTree>
    <p:extLst>
      <p:ext uri="{BB962C8B-B14F-4D97-AF65-F5344CB8AC3E}">
        <p14:creationId xmlns:p14="http://schemas.microsoft.com/office/powerpoint/2010/main" val="176477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ROCK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SPLITTER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757" y="212725"/>
            <a:ext cx="3812486" cy="5081588"/>
          </a:xfrm>
        </p:spPr>
      </p:pic>
    </p:spTree>
    <p:extLst>
      <p:ext uri="{BB962C8B-B14F-4D97-AF65-F5344CB8AC3E}">
        <p14:creationId xmlns:p14="http://schemas.microsoft.com/office/powerpoint/2010/main" val="2699448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CARAWAY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84" y="250031"/>
            <a:ext cx="7315200" cy="5282406"/>
          </a:xfrm>
        </p:spPr>
      </p:pic>
    </p:spTree>
    <p:extLst>
      <p:ext uri="{BB962C8B-B14F-4D97-AF65-F5344CB8AC3E}">
        <p14:creationId xmlns:p14="http://schemas.microsoft.com/office/powerpoint/2010/main" val="26034947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MINT BASIL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69" y="212725"/>
            <a:ext cx="4331368" cy="5008980"/>
          </a:xfrm>
        </p:spPr>
      </p:pic>
    </p:spTree>
    <p:extLst>
      <p:ext uri="{BB962C8B-B14F-4D97-AF65-F5344CB8AC3E}">
        <p14:creationId xmlns:p14="http://schemas.microsoft.com/office/powerpoint/2010/main" val="1724569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GOVAN’S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FUMATORY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37" y="212725"/>
            <a:ext cx="4644189" cy="5319712"/>
          </a:xfrm>
        </p:spPr>
      </p:pic>
    </p:spTree>
    <p:extLst>
      <p:ext uri="{BB962C8B-B14F-4D97-AF65-F5344CB8AC3E}">
        <p14:creationId xmlns:p14="http://schemas.microsoft.com/office/powerpoint/2010/main" val="4166401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MARSH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ORCHID, PALM ORCHID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50" y="212725"/>
            <a:ext cx="3396100" cy="5129213"/>
          </a:xfrm>
        </p:spPr>
      </p:pic>
    </p:spTree>
    <p:extLst>
      <p:ext uri="{BB962C8B-B14F-4D97-AF65-F5344CB8AC3E}">
        <p14:creationId xmlns:p14="http://schemas.microsoft.com/office/powerpoint/2010/main" val="2726033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BITTER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YAM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978" y="385011"/>
            <a:ext cx="4596063" cy="4957010"/>
          </a:xfrm>
        </p:spPr>
      </p:pic>
    </p:spTree>
    <p:extLst>
      <p:ext uri="{BB962C8B-B14F-4D97-AF65-F5344CB8AC3E}">
        <p14:creationId xmlns:p14="http://schemas.microsoft.com/office/powerpoint/2010/main" val="3225545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MEDICAL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YAM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393" y="212725"/>
            <a:ext cx="5129213" cy="5129213"/>
          </a:xfrm>
        </p:spPr>
      </p:pic>
    </p:spTree>
    <p:extLst>
      <p:ext uri="{BB962C8B-B14F-4D97-AF65-F5344CB8AC3E}">
        <p14:creationId xmlns:p14="http://schemas.microsoft.com/office/powerpoint/2010/main" val="4104522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LILLY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31" y="212725"/>
            <a:ext cx="3380737" cy="5129213"/>
          </a:xfrm>
        </p:spPr>
      </p:pic>
    </p:spTree>
    <p:extLst>
      <p:ext uri="{BB962C8B-B14F-4D97-AF65-F5344CB8AC3E}">
        <p14:creationId xmlns:p14="http://schemas.microsoft.com/office/powerpoint/2010/main" val="3517251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COW’S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PARSNIP, HOGWEED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751" y="212725"/>
            <a:ext cx="3588498" cy="5129213"/>
          </a:xfrm>
        </p:spPr>
      </p:pic>
    </p:spTree>
    <p:extLst>
      <p:ext uri="{BB962C8B-B14F-4D97-AF65-F5344CB8AC3E}">
        <p14:creationId xmlns:p14="http://schemas.microsoft.com/office/powerpoint/2010/main" val="756124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COMMON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HOP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892" y="212725"/>
            <a:ext cx="3848216" cy="5129213"/>
          </a:xfrm>
        </p:spPr>
      </p:pic>
    </p:spTree>
    <p:extLst>
      <p:ext uri="{BB962C8B-B14F-4D97-AF65-F5344CB8AC3E}">
        <p14:creationId xmlns:p14="http://schemas.microsoft.com/office/powerpoint/2010/main" val="3140728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NAME: HIMALAYAN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HAZELNUT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BAJEERI, SHAHTHORE (SHINA)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BOTANIVCAL NAME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CORYLUS FEROX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212725"/>
            <a:ext cx="6527007" cy="5170436"/>
          </a:xfrm>
        </p:spPr>
      </p:pic>
    </p:spTree>
    <p:extLst>
      <p:ext uri="{BB962C8B-B14F-4D97-AF65-F5344CB8AC3E}">
        <p14:creationId xmlns:p14="http://schemas.microsoft.com/office/powerpoint/2010/main" val="9219617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HENBANE, HENBELL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54" y="212725"/>
            <a:ext cx="3909292" cy="5129213"/>
          </a:xfrm>
        </p:spPr>
      </p:pic>
    </p:spTree>
    <p:extLst>
      <p:ext uri="{BB962C8B-B14F-4D97-AF65-F5344CB8AC3E}">
        <p14:creationId xmlns:p14="http://schemas.microsoft.com/office/powerpoint/2010/main" val="2262567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ST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KOHN WORT, ROSIN ROSE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393" y="212725"/>
            <a:ext cx="5129213" cy="5129213"/>
          </a:xfrm>
        </p:spPr>
      </p:pic>
    </p:spTree>
    <p:extLst>
      <p:ext uri="{BB962C8B-B14F-4D97-AF65-F5344CB8AC3E}">
        <p14:creationId xmlns:p14="http://schemas.microsoft.com/office/powerpoint/2010/main" val="13934193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HIMALAYAN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BLUE POPPY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262" y="212725"/>
            <a:ext cx="3419475" cy="5129213"/>
          </a:xfrm>
        </p:spPr>
      </p:pic>
    </p:spTree>
    <p:extLst>
      <p:ext uri="{BB962C8B-B14F-4D97-AF65-F5344CB8AC3E}">
        <p14:creationId xmlns:p14="http://schemas.microsoft.com/office/powerpoint/2010/main" val="2158806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MARJORORAM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05" y="212725"/>
            <a:ext cx="6669789" cy="5129213"/>
          </a:xfrm>
        </p:spPr>
      </p:pic>
    </p:spTree>
    <p:extLst>
      <p:ext uri="{BB962C8B-B14F-4D97-AF65-F5344CB8AC3E}">
        <p14:creationId xmlns:p14="http://schemas.microsoft.com/office/powerpoint/2010/main" val="2119010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PLANTAIN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RILOWORT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393" y="212725"/>
            <a:ext cx="5129213" cy="5129213"/>
          </a:xfrm>
        </p:spPr>
      </p:pic>
    </p:spTree>
    <p:extLst>
      <p:ext uri="{BB962C8B-B14F-4D97-AF65-F5344CB8AC3E}">
        <p14:creationId xmlns:p14="http://schemas.microsoft.com/office/powerpoint/2010/main" val="4243815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MAY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APPLE, WILD MANDANE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78" y="212725"/>
            <a:ext cx="5092444" cy="5129213"/>
          </a:xfrm>
        </p:spPr>
      </p:pic>
    </p:spTree>
    <p:extLst>
      <p:ext uri="{BB962C8B-B14F-4D97-AF65-F5344CB8AC3E}">
        <p14:creationId xmlns:p14="http://schemas.microsoft.com/office/powerpoint/2010/main" val="35615568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JOCOB’S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LADDER, GREEK VALERIAN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96081"/>
            <a:ext cx="4762500" cy="4762500"/>
          </a:xfrm>
        </p:spPr>
      </p:pic>
    </p:spTree>
    <p:extLst>
      <p:ext uri="{BB962C8B-B14F-4D97-AF65-F5344CB8AC3E}">
        <p14:creationId xmlns:p14="http://schemas.microsoft.com/office/powerpoint/2010/main" val="11522724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SOLOMON’S SEAL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491331"/>
            <a:ext cx="5715000" cy="4572000"/>
          </a:xfrm>
        </p:spPr>
      </p:pic>
    </p:spTree>
    <p:extLst>
      <p:ext uri="{BB962C8B-B14F-4D97-AF65-F5344CB8AC3E}">
        <p14:creationId xmlns:p14="http://schemas.microsoft.com/office/powerpoint/2010/main" val="36691929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HUNTER‘S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TEA, KNOTGRASS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91331"/>
            <a:ext cx="6096000" cy="4572000"/>
          </a:xfrm>
        </p:spPr>
      </p:pic>
    </p:spTree>
    <p:extLst>
      <p:ext uri="{BB962C8B-B14F-4D97-AF65-F5344CB8AC3E}">
        <p14:creationId xmlns:p14="http://schemas.microsoft.com/office/powerpoint/2010/main" val="31792561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PRANGOS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FENNEL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315" y="212725"/>
            <a:ext cx="4103370" cy="5129213"/>
          </a:xfrm>
        </p:spPr>
      </p:pic>
    </p:spTree>
    <p:extLst>
      <p:ext uri="{BB962C8B-B14F-4D97-AF65-F5344CB8AC3E}">
        <p14:creationId xmlns:p14="http://schemas.microsoft.com/office/powerpoint/2010/main" val="2399409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NAME: TURKISH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HAZELNUT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NAME: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BAJEERI, SHAHTHORE (SHINA)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BOTANIVCAL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NAME:CORYLUS JACQUEMONTII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68" y="212724"/>
            <a:ext cx="5029200" cy="5052449"/>
          </a:xfrm>
        </p:spPr>
      </p:pic>
    </p:spTree>
    <p:extLst>
      <p:ext uri="{BB962C8B-B14F-4D97-AF65-F5344CB8AC3E}">
        <p14:creationId xmlns:p14="http://schemas.microsoft.com/office/powerpoint/2010/main" val="6911765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ENGLISH NAME: SCENTED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SAW-WORT, COSTUS ROOT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NAME: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855" y="212725"/>
            <a:ext cx="3830289" cy="5129213"/>
          </a:xfrm>
        </p:spPr>
      </p:pic>
    </p:spTree>
    <p:extLst>
      <p:ext uri="{BB962C8B-B14F-4D97-AF65-F5344CB8AC3E}">
        <p14:creationId xmlns:p14="http://schemas.microsoft.com/office/powerpoint/2010/main" val="28093040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NAME: FIGWORT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CHHUST (SHINA)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SCROPHULARIA POLYANTHA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240" y="212725"/>
            <a:ext cx="3407519" cy="5129213"/>
          </a:xfrm>
        </p:spPr>
      </p:pic>
    </p:spTree>
    <p:extLst>
      <p:ext uri="{BB962C8B-B14F-4D97-AF65-F5344CB8AC3E}">
        <p14:creationId xmlns:p14="http://schemas.microsoft.com/office/powerpoint/2010/main" val="39393408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NAME: MEADOW RUE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MAMARI (DOGRI)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THALICTRUM FOLIOLOSUM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585" y="212725"/>
            <a:ext cx="3396829" cy="5129213"/>
          </a:xfrm>
        </p:spPr>
      </p:pic>
    </p:spTree>
    <p:extLst>
      <p:ext uri="{BB962C8B-B14F-4D97-AF65-F5344CB8AC3E}">
        <p14:creationId xmlns:p14="http://schemas.microsoft.com/office/powerpoint/2010/main" val="11025317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NAME: WILD THYME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TUMORO, JAVIND (KASHMIR)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THYMUS LINEARIS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393" y="212725"/>
            <a:ext cx="5129213" cy="5129213"/>
          </a:xfrm>
        </p:spPr>
      </p:pic>
    </p:spTree>
    <p:extLst>
      <p:ext uri="{BB962C8B-B14F-4D97-AF65-F5344CB8AC3E}">
        <p14:creationId xmlns:p14="http://schemas.microsoft.com/office/powerpoint/2010/main" val="38826557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NAME: TRINITY FLOWER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NAME: LAIDI (SHINA)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TRILLIUM GOVANIANA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393" y="212725"/>
            <a:ext cx="5129213" cy="5129213"/>
          </a:xfrm>
        </p:spPr>
      </p:pic>
    </p:spTree>
    <p:extLst>
      <p:ext uri="{BB962C8B-B14F-4D97-AF65-F5344CB8AC3E}">
        <p14:creationId xmlns:p14="http://schemas.microsoft.com/office/powerpoint/2010/main" val="10178669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NAME: ADAM’S FLANNEL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NAME:RUMKANTH, BUDARKATH(SHINA)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VERBASCUM THAPSUS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03" y="212725"/>
            <a:ext cx="3550993" cy="5129213"/>
          </a:xfrm>
        </p:spPr>
      </p:pic>
    </p:spTree>
    <p:extLst>
      <p:ext uri="{BB962C8B-B14F-4D97-AF65-F5344CB8AC3E}">
        <p14:creationId xmlns:p14="http://schemas.microsoft.com/office/powerpoint/2010/main" val="37324719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341938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NAME: VIOLET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NAME: LILLIO (SHINA)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BOTANICAL NAME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VIOLA SYNLVATICA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616" y="212725"/>
            <a:ext cx="4294767" cy="5129213"/>
          </a:xfrm>
        </p:spPr>
      </p:pic>
    </p:spTree>
    <p:extLst>
      <p:ext uri="{BB962C8B-B14F-4D97-AF65-F5344CB8AC3E}">
        <p14:creationId xmlns:p14="http://schemas.microsoft.com/office/powerpoint/2010/main" val="649532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NAME: OPEN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FRUITED COTONEASTER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NAME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RHANSH (SHINA)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BOTANIVCAL NAME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COTONEASTER BACILLARIS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29" y="212725"/>
            <a:ext cx="3421626" cy="5140940"/>
          </a:xfrm>
        </p:spPr>
      </p:pic>
    </p:spTree>
    <p:extLst>
      <p:ext uri="{BB962C8B-B14F-4D97-AF65-F5344CB8AC3E}">
        <p14:creationId xmlns:p14="http://schemas.microsoft.com/office/powerpoint/2010/main" val="3810001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ENGLISH NAME: HOWTHRON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NAME: RINKUL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BOTANIVCAL NAME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CORTAEGUS SONGARICA</a:t>
            </a:r>
            <a:endParaRPr lang="en-I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052" y="212724"/>
            <a:ext cx="3878825" cy="5111443"/>
          </a:xfrm>
        </p:spPr>
      </p:pic>
    </p:spTree>
    <p:extLst>
      <p:ext uri="{BB962C8B-B14F-4D97-AF65-F5344CB8AC3E}">
        <p14:creationId xmlns:p14="http://schemas.microsoft.com/office/powerpoint/2010/main" val="692492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409</Words>
  <Application>Microsoft Office PowerPoint</Application>
  <PresentationFormat>Widescreen</PresentationFormat>
  <Paragraphs>76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MOUNTAIN TREES</vt:lpstr>
      <vt:lpstr>ENGLISH NAME: HIMALIYAN SILVER FIR LOCAL NAME: ROYEE (SHINA), BUDLOO(KASHMIR) BOTANIVCAL NAME: ABIES PINDROW</vt:lpstr>
      <vt:lpstr>ENGLISH NAME: MAPLE LOCAL NAME: CHAIND, KAANSHIP (SHINA) BOTANIVCAL NAME: ACER CAESIUM</vt:lpstr>
      <vt:lpstr>ENGLISH NAME: INDIAN HORSE CHESTNUT LOCAL NAME: HANDOON (KASHMIR) BOTANIVCAL NAME: AESCULUS INDICA</vt:lpstr>
      <vt:lpstr>ENGLISH NAME: HIMALIYAN BRICH LOCAL NAME:  BURZIL (SHINA) BOTANIVCAL NAME: BETULA UTILIS</vt:lpstr>
      <vt:lpstr>ENGLISH NAME: HIMALAYAN HAZELNUT LOCAL NAME: BAJEERI, SHAHTHORE (SHINA) BOTANIVCAL NAME: CORYLUS FEROX</vt:lpstr>
      <vt:lpstr>ENGLISH NAME: TURKISH HAZELNUT LOCAL NAME: BAJEERI, SHAHTHORE (SHINA) BOTANIVCAL NAME:CORYLUS JACQUEMONTII</vt:lpstr>
      <vt:lpstr>ENGLISH NAME: OPEN FRUITED COTONEASTER LOCAL NAME: RHANSH (SHINA) BOTANIVCAL NAME: COTONEASTER BACILLARIS</vt:lpstr>
      <vt:lpstr>ENGLISH NAME: HOWTHRON LOCAL NAME: RINKUL BOTANIVCAL NAME: CORTAEGUS SONGARICA</vt:lpstr>
      <vt:lpstr>ENGLISH NAME: SPINDLE TREE LOCAL NAME: CHHOL, CHHUL (PAHADI) BOTANIVCAL NAME: EUONYMOUS HAMILTONLANUS</vt:lpstr>
      <vt:lpstr>ENGLISH NAME: HIMALAYN WALL NUT, OIL NUT TREE LOCAL NAME: ACHHO BOTANIVCAL NAME: JUGLONS REGIA </vt:lpstr>
      <vt:lpstr>ENGLISH NAME: PENCIL CEDAR LOCAL NAME: PADAM, CHHILLL (SHINA) BOTANIVCAL NAME: EUONYMUS HAMILTONIANUS</vt:lpstr>
      <vt:lpstr>ENGLISH NAME: WEST HIMALAYAN SPRUCE, MIRANDA SPRUCE LOCAL NAME: BOTANIVCAL NAME:</vt:lpstr>
      <vt:lpstr>ENGLISH NAME: POPULAS CASPICA BLUE PINE LOCAL NAME: BOTANIVCAL NAME:</vt:lpstr>
      <vt:lpstr>ENGLISH NAME: WHITE POPLAR LOCAL NAME: BOTANIVCAL NAME:</vt:lpstr>
      <vt:lpstr>ENGLISH NAME : HIMALAYAN POPLAR LOCAL NAME: BOTANICAL NAME:</vt:lpstr>
      <vt:lpstr>ENGLISH NAME: HIMALAYAN BIRD CHERRY LOCAL NAME: BOTANICAL NAME:</vt:lpstr>
      <vt:lpstr>ENGLISH NAME: WHITE WILLOW LOCAL NAME: BOTANICAL NAME:</vt:lpstr>
      <vt:lpstr>ENGLISH NAME: MOUNTAIN ASH, QUICK BEAM LOCAL NAME: BOTANICAL NAME:</vt:lpstr>
      <vt:lpstr>ENGLISH NAME: BEAM TREE LOCAL NAME: BOTANICAL NAME:</vt:lpstr>
      <vt:lpstr>ENGLISH NAME: HIMALAYAN YEW LOCAL NAME: BOTANICAL NAME:</vt:lpstr>
      <vt:lpstr>ENGLISH NAME: HIMALAYAN ELM LOCAL NAME: BOTANICAL NAME:</vt:lpstr>
      <vt:lpstr>MOUNTAIN SHRUBS </vt:lpstr>
      <vt:lpstr>ENGLISH NAME: BARBERRY LOCAL NAME: BOTANICAL NAME:</vt:lpstr>
      <vt:lpstr>ENGLISH NAME: COTONEASTER LOCAL NAME: BOTANICAL NAME:</vt:lpstr>
      <vt:lpstr>ENGLISH NAME: ROSY COTONEASTER LOCAL NAME: BOTANICAL NAME:</vt:lpstr>
      <vt:lpstr>ENGLISH NAME: SEABUCKTHORN LOCAL NAME: BOTANICAL NAME:</vt:lpstr>
      <vt:lpstr>ENGLISH NAME: WILD INDIGO LOCAL NAME: BOTANICAL NAME:</vt:lpstr>
      <vt:lpstr>ENGLISH NAME: HIMALAYAN INDIGO LOCAL NAME: BOTANICAL NAME:</vt:lpstr>
      <vt:lpstr>ENGLISH NAME: COMMON JUNIPER LOCAL NAME: BOTANICAL NAME:</vt:lpstr>
      <vt:lpstr>ENGLISH NAME: DROOPING JUNIPER LOCAL NAME: BOTANICAL NAME:</vt:lpstr>
      <vt:lpstr>ENGLISH NAME: HONEY SUCKLE LOCAL NAME: BOTANICAL NAME:</vt:lpstr>
      <vt:lpstr>ENGLISH NAME: PURPLE HONEY SUCKLE LOCAL NAME: BOTANICAL NAME:</vt:lpstr>
      <vt:lpstr>ENGLISH NAME: HIMALAYAN HONEY SUCKLE LOCAL NAME: BOTANICAL NAME:</vt:lpstr>
      <vt:lpstr>ENGLISH NAME: FALSE WITCH HAZEL LOCAL NAME: BOTANICAL NAME:</vt:lpstr>
      <vt:lpstr>ENGLISH NAME: WHITE WILD ROSE LOCAL NAME: BOTANICAL NAME:</vt:lpstr>
      <vt:lpstr>ENGLISH NAME: WILD ROSE LOCAL NAME: BOTANICAL NAME:</vt:lpstr>
      <vt:lpstr>ENGLISH NAME: ELEGANT WILLOW LOCAL NAME: BOTANICAL NAME:</vt:lpstr>
      <vt:lpstr>ENGLISH NAME: MUSK DEER LEAF LOCAL NAME: BOTANICAL NAME:</vt:lpstr>
      <vt:lpstr>ENGLISH NAME: FRAGRANT FLOWERING LOCAL NAME: BOTANICAL NAME:</vt:lpstr>
      <vt:lpstr>MEDICINAL HERBS</vt:lpstr>
      <vt:lpstr>ENGLISH NAME: YARROW , MILFOIL LOCAL NAME: BOTANICAL NAME:</vt:lpstr>
      <vt:lpstr>ENGLISH NAME: ACONITE LOCAL NAME: BOTANICAL NAME:</vt:lpstr>
      <vt:lpstr>ENGLISH NAME: CHRISTOPHER’S HERB LOCAL NAME: BOTANICAL NAME:</vt:lpstr>
      <vt:lpstr>ENGLISH NAME: PURPLE ANGELICA LOCAL NAME: BOTANICAL NAME:</vt:lpstr>
      <vt:lpstr>ENGLISH NAME: GREAT BURDOCK LOCAL NAME: BOTANICAL NAME:</vt:lpstr>
      <vt:lpstr>ENGLISH NAME: ABSINTH WORM WOOD LOCAL NAME: BOTANICAL NAME:</vt:lpstr>
      <vt:lpstr>ENGLISH NAME: WILLOW LEAVED WORM WOOD LOCAL NAME: BOTANICAL NAME:</vt:lpstr>
      <vt:lpstr>ENGLISH NAME: SILVER WORM WOOD LOCAL NAME: BOTANICAL NAME:</vt:lpstr>
      <vt:lpstr>ENGLISH NAME: ROCK SPLITTER LOCAL NAME: BOTANICAL NAME:</vt:lpstr>
      <vt:lpstr>ENGLISH NAME: CARAWAY LOCAL NAME: BOTANICAL NAME:</vt:lpstr>
      <vt:lpstr>ENGLISH NAME: MINT BASIL LOCAL NAME: BOTANICAL NAME:</vt:lpstr>
      <vt:lpstr>ENGLISH NAME: GOVAN’S FUMATORY LOCAL NAME: BOTANICAL NAME:</vt:lpstr>
      <vt:lpstr>ENGLISH NAME: MARSH ORCHID, PALM ORCHID LOCAL NAME: BOTANICAL NAME:</vt:lpstr>
      <vt:lpstr>ENGLISH NAME: BITTER YAM LOCAL NAME: BOTANICAL NAME:</vt:lpstr>
      <vt:lpstr>ENGLISH NAME: MEDICAL YAM LOCAL NAME: BOTANICAL NAME:</vt:lpstr>
      <vt:lpstr>ENGLISH NAME: LILLY LOCAL NAME: BOTANICAL NAME:</vt:lpstr>
      <vt:lpstr>ENGLISH NAME: COW’S PARSNIP, HOGWEED LOCAL NAME: BOTANICAL NAME:</vt:lpstr>
      <vt:lpstr>ENGLISH NAME: COMMON HOP LOCAL NAME: BOTANICAL NAME:</vt:lpstr>
      <vt:lpstr>ENGLISH NAME: HENBANE, HENBELL LOCAL NAME: BOTANICAL NAME:</vt:lpstr>
      <vt:lpstr>ENGLISH NAME: ST. KOHN WORT, ROSIN ROSE LOCAL NAME: BOTANICAL NAME:</vt:lpstr>
      <vt:lpstr>ENGLISH NAME: HIMALAYAN BLUE POPPY LOCAL NAME: BOTANICAL NAME:</vt:lpstr>
      <vt:lpstr>ENGLISH NAME: MARJORORAM LOCAL NAME: BOTANICAL NAME:</vt:lpstr>
      <vt:lpstr>ENGLISH NAME: PLANTAIN, RILOWORT LOCAL NAME: BOTANICAL NAME:</vt:lpstr>
      <vt:lpstr>ENGLISH NAME: MAY APPLE, WILD MANDANE  LOCAL NAME: BOTANICAL NAME:</vt:lpstr>
      <vt:lpstr>ENGLISH NAME: JOCOB’S LADDER, GREEK VALERIAN LOCAL NAME: BOTANICAL NAME:</vt:lpstr>
      <vt:lpstr>SOLOMON’S SEAL LOCAL NAME: BOTANICAL NAME:</vt:lpstr>
      <vt:lpstr>ENGLISH NAME: HUNTER‘S TEA, KNOTGRASS LOCAL NAME: BOTANICAL NAME:</vt:lpstr>
      <vt:lpstr>ENGLISH NAME: PRANGOS FENNEL LOCAL NAME: BOTANICAL NAME:</vt:lpstr>
      <vt:lpstr>ENGLISH NAME: SCENTED SAW-WORT, COSTUS ROOT LOCAL NAME: BOTANICAL NAME:</vt:lpstr>
      <vt:lpstr>ENGLISH NAME: FIGWORT LOCAL NAME: CHHUST (SHINA) BOTANICAL NAME: SCROPHULARIA POLYANTHA</vt:lpstr>
      <vt:lpstr>ENGLISH NAME: MEADOW RUE LOCAL NAME: MAMARI (DOGRI) BOTANICAL NAME: THALICTRUM FOLIOLOSUM</vt:lpstr>
      <vt:lpstr>ENGLISH NAME: WILD THYME LOCAL NAME: TUMORO, JAVIND (KASHMIR) BOTANICAL NAME: THYMUS LINEARIS</vt:lpstr>
      <vt:lpstr>ENGLISH NAME: TRINITY FLOWER LOCAL NAME: LAIDI (SHINA) BOTANICAL NAME: TRILLIUM GOVANIANA</vt:lpstr>
      <vt:lpstr>ENGLISH NAME: ADAM’S FLANNEL LOCAL NAME:RUMKANTH, BUDARKATH(SHINA) BOTANICAL NAME: VERBASCUM THAPSUS</vt:lpstr>
      <vt:lpstr>ENGLISH NAME: VIOLET LOCAL NAME: LILLIO (SHINA) BOTANICAL NAME: VIOLA SYNLVATICA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Mt. Tress &amp; Flowers</dc:title>
  <dc:creator>lilly</dc:creator>
  <cp:lastModifiedBy>lilly</cp:lastModifiedBy>
  <cp:revision>104</cp:revision>
  <dcterms:created xsi:type="dcterms:W3CDTF">2023-05-09T10:30:57Z</dcterms:created>
  <dcterms:modified xsi:type="dcterms:W3CDTF">2023-05-10T06:14:21Z</dcterms:modified>
</cp:coreProperties>
</file>